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8" r:id="rId2"/>
    <p:sldId id="268" r:id="rId3"/>
    <p:sldId id="259" r:id="rId4"/>
    <p:sldId id="269" r:id="rId5"/>
    <p:sldId id="270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828D"/>
    <a:srgbClr val="AC00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DC7A59-300F-40A2-B7E3-792AF46C0041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DE7B8A-06DB-4A6E-9762-ED5B2E71635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495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E04A-386F-4C21-A120-BD7B7BAA2C4A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1ABB-8FC1-4CFE-AD3A-57C058F1C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589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E04A-386F-4C21-A120-BD7B7BAA2C4A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1ABB-8FC1-4CFE-AD3A-57C058F1C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393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E04A-386F-4C21-A120-BD7B7BAA2C4A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1ABB-8FC1-4CFE-AD3A-57C058F1C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75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E04A-386F-4C21-A120-BD7B7BAA2C4A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1ABB-8FC1-4CFE-AD3A-57C058F1C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850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E04A-386F-4C21-A120-BD7B7BAA2C4A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1ABB-8FC1-4CFE-AD3A-57C058F1C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738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E04A-386F-4C21-A120-BD7B7BAA2C4A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1ABB-8FC1-4CFE-AD3A-57C058F1C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192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E04A-386F-4C21-A120-BD7B7BAA2C4A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1ABB-8FC1-4CFE-AD3A-57C058F1C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642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E04A-386F-4C21-A120-BD7B7BAA2C4A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1ABB-8FC1-4CFE-AD3A-57C058F1C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223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E04A-386F-4C21-A120-BD7B7BAA2C4A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1ABB-8FC1-4CFE-AD3A-57C058F1C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747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E04A-386F-4C21-A120-BD7B7BAA2C4A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1ABB-8FC1-4CFE-AD3A-57C058F1C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617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AE04A-386F-4C21-A120-BD7B7BAA2C4A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B61ABB-8FC1-4CFE-AD3A-57C058F1C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8866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4AE04A-386F-4C21-A120-BD7B7BAA2C4A}" type="datetimeFigureOut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B61ABB-8FC1-4CFE-AD3A-57C058F1C8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79556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半闭框 8">
            <a:extLst>
              <a:ext uri="{FF2B5EF4-FFF2-40B4-BE49-F238E27FC236}">
                <a16:creationId xmlns:a16="http://schemas.microsoft.com/office/drawing/2014/main" id="{86293041-C973-4ED8-BDD9-91F45F6D15E7}"/>
              </a:ext>
            </a:extLst>
          </p:cNvPr>
          <p:cNvSpPr/>
          <p:nvPr/>
        </p:nvSpPr>
        <p:spPr>
          <a:xfrm rot="16200000">
            <a:off x="1406" y="5518598"/>
            <a:ext cx="1339402" cy="1339402"/>
          </a:xfrm>
          <a:prstGeom prst="halfFram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斜纹 9">
            <a:extLst>
              <a:ext uri="{FF2B5EF4-FFF2-40B4-BE49-F238E27FC236}">
                <a16:creationId xmlns:a16="http://schemas.microsoft.com/office/drawing/2014/main" id="{BEB00206-28E9-47B0-8ECD-E35869A5B8DF}"/>
              </a:ext>
            </a:extLst>
          </p:cNvPr>
          <p:cNvSpPr/>
          <p:nvPr/>
        </p:nvSpPr>
        <p:spPr>
          <a:xfrm flipV="1">
            <a:off x="0" y="3379810"/>
            <a:ext cx="3474720" cy="3474720"/>
          </a:xfrm>
          <a:prstGeom prst="diagStripe">
            <a:avLst/>
          </a:prstGeom>
          <a:solidFill>
            <a:schemeClr val="tx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7A828D"/>
              </a:solidFill>
            </a:endParaRPr>
          </a:p>
        </p:txBody>
      </p:sp>
      <p:sp>
        <p:nvSpPr>
          <p:cNvPr id="11" name="半闭框 10">
            <a:extLst>
              <a:ext uri="{FF2B5EF4-FFF2-40B4-BE49-F238E27FC236}">
                <a16:creationId xmlns:a16="http://schemas.microsoft.com/office/drawing/2014/main" id="{4553FC7D-9B87-4A02-BE43-ACE8BE4B9BAD}"/>
              </a:ext>
            </a:extLst>
          </p:cNvPr>
          <p:cNvSpPr/>
          <p:nvPr/>
        </p:nvSpPr>
        <p:spPr>
          <a:xfrm rot="-16200000">
            <a:off x="10852598" y="-14067"/>
            <a:ext cx="1339402" cy="1339402"/>
          </a:xfrm>
          <a:prstGeom prst="halfFram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1">
            <a:extLst>
              <a:ext uri="{FF2B5EF4-FFF2-40B4-BE49-F238E27FC236}">
                <a16:creationId xmlns:a16="http://schemas.microsoft.com/office/drawing/2014/main" id="{F857D50D-2887-4DC1-977B-CCC672743CC8}"/>
              </a:ext>
            </a:extLst>
          </p:cNvPr>
          <p:cNvSpPr/>
          <p:nvPr/>
        </p:nvSpPr>
        <p:spPr>
          <a:xfrm rot="-10800000" flipV="1">
            <a:off x="8756990" y="0"/>
            <a:ext cx="3474720" cy="3474720"/>
          </a:xfrm>
          <a:prstGeom prst="diagStripe">
            <a:avLst/>
          </a:prstGeom>
          <a:solidFill>
            <a:schemeClr val="tx2">
              <a:lumMod val="7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62B1653-891C-42A4-B15A-B5F7F722D101}"/>
              </a:ext>
            </a:extLst>
          </p:cNvPr>
          <p:cNvSpPr/>
          <p:nvPr/>
        </p:nvSpPr>
        <p:spPr>
          <a:xfrm>
            <a:off x="506437" y="506438"/>
            <a:ext cx="11155680" cy="582402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502C335-407E-4062-9F10-042A56B825EE}"/>
              </a:ext>
            </a:extLst>
          </p:cNvPr>
          <p:cNvSpPr txBox="1"/>
          <p:nvPr/>
        </p:nvSpPr>
        <p:spPr>
          <a:xfrm>
            <a:off x="847541" y="2163852"/>
            <a:ext cx="10473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/>
              <a:t>RandLA-Net: Efficient Semantic Segmentation of </a:t>
            </a:r>
          </a:p>
          <a:p>
            <a:pPr algn="ctr"/>
            <a:r>
              <a:rPr lang="en-US" altLang="zh-CN" sz="3600" dirty="0"/>
              <a:t>Large-Scale Point Clouds</a:t>
            </a:r>
            <a:endParaRPr lang="zh-CN" altLang="en-US" sz="3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AE72A9B-4799-40A3-BE2F-A884B1F2D53A}"/>
              </a:ext>
            </a:extLst>
          </p:cNvPr>
          <p:cNvSpPr txBox="1"/>
          <p:nvPr/>
        </p:nvSpPr>
        <p:spPr>
          <a:xfrm>
            <a:off x="4813176" y="4262334"/>
            <a:ext cx="25656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史成章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	2020.12.03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94D55CC-8596-4FA5-ACA8-C4F672C92D97}"/>
              </a:ext>
            </a:extLst>
          </p:cNvPr>
          <p:cNvSpPr txBox="1"/>
          <p:nvPr/>
        </p:nvSpPr>
        <p:spPr>
          <a:xfrm>
            <a:off x="4801452" y="3395381"/>
            <a:ext cx="2565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CVPR 2020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66999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75459" y="150349"/>
            <a:ext cx="2641082" cy="269101"/>
            <a:chOff x="2811194" y="450166"/>
            <a:chExt cx="7317545" cy="745588"/>
          </a:xfrm>
        </p:grpSpPr>
        <p:sp>
          <p:nvSpPr>
            <p:cNvPr id="5" name="任意多边形 4"/>
            <p:cNvSpPr/>
            <p:nvPr/>
          </p:nvSpPr>
          <p:spPr>
            <a:xfrm flipH="1">
              <a:off x="3683391" y="450166"/>
              <a:ext cx="5573151" cy="745588"/>
            </a:xfrm>
            <a:custGeom>
              <a:avLst/>
              <a:gdLst>
                <a:gd name="connsiteX0" fmla="*/ 5200357 w 5573151"/>
                <a:gd name="connsiteY0" fmla="*/ 0 h 745588"/>
                <a:gd name="connsiteX1" fmla="*/ 3657600 w 5573151"/>
                <a:gd name="connsiteY1" fmla="*/ 0 h 745588"/>
                <a:gd name="connsiteX2" fmla="*/ 1915551 w 5573151"/>
                <a:gd name="connsiteY2" fmla="*/ 0 h 745588"/>
                <a:gd name="connsiteX3" fmla="*/ 372794 w 5573151"/>
                <a:gd name="connsiteY3" fmla="*/ 0 h 745588"/>
                <a:gd name="connsiteX4" fmla="*/ 0 w 5573151"/>
                <a:gd name="connsiteY4" fmla="*/ 372794 h 745588"/>
                <a:gd name="connsiteX5" fmla="*/ 372794 w 5573151"/>
                <a:gd name="connsiteY5" fmla="*/ 745588 h 745588"/>
                <a:gd name="connsiteX6" fmla="*/ 1915551 w 5573151"/>
                <a:gd name="connsiteY6" fmla="*/ 745588 h 745588"/>
                <a:gd name="connsiteX7" fmla="*/ 3657600 w 5573151"/>
                <a:gd name="connsiteY7" fmla="*/ 745588 h 745588"/>
                <a:gd name="connsiteX8" fmla="*/ 5200357 w 5573151"/>
                <a:gd name="connsiteY8" fmla="*/ 745588 h 745588"/>
                <a:gd name="connsiteX9" fmla="*/ 5573151 w 5573151"/>
                <a:gd name="connsiteY9" fmla="*/ 372794 h 74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73151" h="745588">
                  <a:moveTo>
                    <a:pt x="5200357" y="0"/>
                  </a:moveTo>
                  <a:lnTo>
                    <a:pt x="3657600" y="0"/>
                  </a:lnTo>
                  <a:lnTo>
                    <a:pt x="1915551" y="0"/>
                  </a:lnTo>
                  <a:lnTo>
                    <a:pt x="372794" y="0"/>
                  </a:lnTo>
                  <a:lnTo>
                    <a:pt x="0" y="372794"/>
                  </a:lnTo>
                  <a:lnTo>
                    <a:pt x="372794" y="745588"/>
                  </a:lnTo>
                  <a:lnTo>
                    <a:pt x="1915551" y="745588"/>
                  </a:lnTo>
                  <a:lnTo>
                    <a:pt x="3657600" y="745588"/>
                  </a:lnTo>
                  <a:lnTo>
                    <a:pt x="5200357" y="745588"/>
                  </a:lnTo>
                  <a:lnTo>
                    <a:pt x="5573151" y="37279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9256542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flipH="1">
              <a:off x="2811194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CB203180-0F55-4231-B637-4B771A42B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42" y="890230"/>
            <a:ext cx="11750116" cy="507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50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75459" y="150349"/>
            <a:ext cx="2641082" cy="269101"/>
            <a:chOff x="2811194" y="450166"/>
            <a:chExt cx="7317545" cy="745588"/>
          </a:xfrm>
        </p:grpSpPr>
        <p:sp>
          <p:nvSpPr>
            <p:cNvPr id="5" name="任意多边形 4"/>
            <p:cNvSpPr/>
            <p:nvPr/>
          </p:nvSpPr>
          <p:spPr>
            <a:xfrm flipH="1">
              <a:off x="3683391" y="450166"/>
              <a:ext cx="5573151" cy="745588"/>
            </a:xfrm>
            <a:custGeom>
              <a:avLst/>
              <a:gdLst>
                <a:gd name="connsiteX0" fmla="*/ 5200357 w 5573151"/>
                <a:gd name="connsiteY0" fmla="*/ 0 h 745588"/>
                <a:gd name="connsiteX1" fmla="*/ 3657600 w 5573151"/>
                <a:gd name="connsiteY1" fmla="*/ 0 h 745588"/>
                <a:gd name="connsiteX2" fmla="*/ 1915551 w 5573151"/>
                <a:gd name="connsiteY2" fmla="*/ 0 h 745588"/>
                <a:gd name="connsiteX3" fmla="*/ 372794 w 5573151"/>
                <a:gd name="connsiteY3" fmla="*/ 0 h 745588"/>
                <a:gd name="connsiteX4" fmla="*/ 0 w 5573151"/>
                <a:gd name="connsiteY4" fmla="*/ 372794 h 745588"/>
                <a:gd name="connsiteX5" fmla="*/ 372794 w 5573151"/>
                <a:gd name="connsiteY5" fmla="*/ 745588 h 745588"/>
                <a:gd name="connsiteX6" fmla="*/ 1915551 w 5573151"/>
                <a:gd name="connsiteY6" fmla="*/ 745588 h 745588"/>
                <a:gd name="connsiteX7" fmla="*/ 3657600 w 5573151"/>
                <a:gd name="connsiteY7" fmla="*/ 745588 h 745588"/>
                <a:gd name="connsiteX8" fmla="*/ 5200357 w 5573151"/>
                <a:gd name="connsiteY8" fmla="*/ 745588 h 745588"/>
                <a:gd name="connsiteX9" fmla="*/ 5573151 w 5573151"/>
                <a:gd name="connsiteY9" fmla="*/ 372794 h 74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73151" h="745588">
                  <a:moveTo>
                    <a:pt x="5200357" y="0"/>
                  </a:moveTo>
                  <a:lnTo>
                    <a:pt x="3657600" y="0"/>
                  </a:lnTo>
                  <a:lnTo>
                    <a:pt x="1915551" y="0"/>
                  </a:lnTo>
                  <a:lnTo>
                    <a:pt x="372794" y="0"/>
                  </a:lnTo>
                  <a:lnTo>
                    <a:pt x="0" y="372794"/>
                  </a:lnTo>
                  <a:lnTo>
                    <a:pt x="372794" y="745588"/>
                  </a:lnTo>
                  <a:lnTo>
                    <a:pt x="1915551" y="745588"/>
                  </a:lnTo>
                  <a:lnTo>
                    <a:pt x="3657600" y="745588"/>
                  </a:lnTo>
                  <a:lnTo>
                    <a:pt x="5200357" y="745588"/>
                  </a:lnTo>
                  <a:lnTo>
                    <a:pt x="5573151" y="37279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9256542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flipH="1">
              <a:off x="2811194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A7C6006-858D-4EF3-BDA3-CBD0962C2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083" y="606104"/>
            <a:ext cx="9559831" cy="564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830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75459" y="150349"/>
            <a:ext cx="2641082" cy="269101"/>
            <a:chOff x="2811194" y="450166"/>
            <a:chExt cx="7317545" cy="745588"/>
          </a:xfrm>
        </p:grpSpPr>
        <p:sp>
          <p:nvSpPr>
            <p:cNvPr id="5" name="任意多边形 4"/>
            <p:cNvSpPr/>
            <p:nvPr/>
          </p:nvSpPr>
          <p:spPr>
            <a:xfrm flipH="1">
              <a:off x="3683391" y="450166"/>
              <a:ext cx="5573151" cy="745588"/>
            </a:xfrm>
            <a:custGeom>
              <a:avLst/>
              <a:gdLst>
                <a:gd name="connsiteX0" fmla="*/ 5200357 w 5573151"/>
                <a:gd name="connsiteY0" fmla="*/ 0 h 745588"/>
                <a:gd name="connsiteX1" fmla="*/ 3657600 w 5573151"/>
                <a:gd name="connsiteY1" fmla="*/ 0 h 745588"/>
                <a:gd name="connsiteX2" fmla="*/ 1915551 w 5573151"/>
                <a:gd name="connsiteY2" fmla="*/ 0 h 745588"/>
                <a:gd name="connsiteX3" fmla="*/ 372794 w 5573151"/>
                <a:gd name="connsiteY3" fmla="*/ 0 h 745588"/>
                <a:gd name="connsiteX4" fmla="*/ 0 w 5573151"/>
                <a:gd name="connsiteY4" fmla="*/ 372794 h 745588"/>
                <a:gd name="connsiteX5" fmla="*/ 372794 w 5573151"/>
                <a:gd name="connsiteY5" fmla="*/ 745588 h 745588"/>
                <a:gd name="connsiteX6" fmla="*/ 1915551 w 5573151"/>
                <a:gd name="connsiteY6" fmla="*/ 745588 h 745588"/>
                <a:gd name="connsiteX7" fmla="*/ 3657600 w 5573151"/>
                <a:gd name="connsiteY7" fmla="*/ 745588 h 745588"/>
                <a:gd name="connsiteX8" fmla="*/ 5200357 w 5573151"/>
                <a:gd name="connsiteY8" fmla="*/ 745588 h 745588"/>
                <a:gd name="connsiteX9" fmla="*/ 5573151 w 5573151"/>
                <a:gd name="connsiteY9" fmla="*/ 372794 h 74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73151" h="745588">
                  <a:moveTo>
                    <a:pt x="5200357" y="0"/>
                  </a:moveTo>
                  <a:lnTo>
                    <a:pt x="3657600" y="0"/>
                  </a:lnTo>
                  <a:lnTo>
                    <a:pt x="1915551" y="0"/>
                  </a:lnTo>
                  <a:lnTo>
                    <a:pt x="372794" y="0"/>
                  </a:lnTo>
                  <a:lnTo>
                    <a:pt x="0" y="372794"/>
                  </a:lnTo>
                  <a:lnTo>
                    <a:pt x="372794" y="745588"/>
                  </a:lnTo>
                  <a:lnTo>
                    <a:pt x="1915551" y="745588"/>
                  </a:lnTo>
                  <a:lnTo>
                    <a:pt x="3657600" y="745588"/>
                  </a:lnTo>
                  <a:lnTo>
                    <a:pt x="5200357" y="745588"/>
                  </a:lnTo>
                  <a:lnTo>
                    <a:pt x="5573151" y="37279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9256542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flipH="1">
              <a:off x="2811194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56232AD-A917-4938-B2F5-FBE3A7559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903" y="777986"/>
            <a:ext cx="9506194" cy="530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276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75459" y="150349"/>
            <a:ext cx="2641082" cy="269101"/>
            <a:chOff x="2811194" y="450166"/>
            <a:chExt cx="7317545" cy="745588"/>
          </a:xfrm>
        </p:grpSpPr>
        <p:sp>
          <p:nvSpPr>
            <p:cNvPr id="5" name="任意多边形 4"/>
            <p:cNvSpPr/>
            <p:nvPr/>
          </p:nvSpPr>
          <p:spPr>
            <a:xfrm flipH="1">
              <a:off x="3683391" y="450166"/>
              <a:ext cx="5573151" cy="745588"/>
            </a:xfrm>
            <a:custGeom>
              <a:avLst/>
              <a:gdLst>
                <a:gd name="connsiteX0" fmla="*/ 5200357 w 5573151"/>
                <a:gd name="connsiteY0" fmla="*/ 0 h 745588"/>
                <a:gd name="connsiteX1" fmla="*/ 3657600 w 5573151"/>
                <a:gd name="connsiteY1" fmla="*/ 0 h 745588"/>
                <a:gd name="connsiteX2" fmla="*/ 1915551 w 5573151"/>
                <a:gd name="connsiteY2" fmla="*/ 0 h 745588"/>
                <a:gd name="connsiteX3" fmla="*/ 372794 w 5573151"/>
                <a:gd name="connsiteY3" fmla="*/ 0 h 745588"/>
                <a:gd name="connsiteX4" fmla="*/ 0 w 5573151"/>
                <a:gd name="connsiteY4" fmla="*/ 372794 h 745588"/>
                <a:gd name="connsiteX5" fmla="*/ 372794 w 5573151"/>
                <a:gd name="connsiteY5" fmla="*/ 745588 h 745588"/>
                <a:gd name="connsiteX6" fmla="*/ 1915551 w 5573151"/>
                <a:gd name="connsiteY6" fmla="*/ 745588 h 745588"/>
                <a:gd name="connsiteX7" fmla="*/ 3657600 w 5573151"/>
                <a:gd name="connsiteY7" fmla="*/ 745588 h 745588"/>
                <a:gd name="connsiteX8" fmla="*/ 5200357 w 5573151"/>
                <a:gd name="connsiteY8" fmla="*/ 745588 h 745588"/>
                <a:gd name="connsiteX9" fmla="*/ 5573151 w 5573151"/>
                <a:gd name="connsiteY9" fmla="*/ 372794 h 74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73151" h="745588">
                  <a:moveTo>
                    <a:pt x="5200357" y="0"/>
                  </a:moveTo>
                  <a:lnTo>
                    <a:pt x="3657600" y="0"/>
                  </a:lnTo>
                  <a:lnTo>
                    <a:pt x="1915551" y="0"/>
                  </a:lnTo>
                  <a:lnTo>
                    <a:pt x="372794" y="0"/>
                  </a:lnTo>
                  <a:lnTo>
                    <a:pt x="0" y="372794"/>
                  </a:lnTo>
                  <a:lnTo>
                    <a:pt x="372794" y="745588"/>
                  </a:lnTo>
                  <a:lnTo>
                    <a:pt x="1915551" y="745588"/>
                  </a:lnTo>
                  <a:lnTo>
                    <a:pt x="3657600" y="745588"/>
                  </a:lnTo>
                  <a:lnTo>
                    <a:pt x="5200357" y="745588"/>
                  </a:lnTo>
                  <a:lnTo>
                    <a:pt x="5573151" y="37279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9256542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flipH="1">
              <a:off x="2811194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E697D81-568F-4B1C-B3CB-D343F2ACB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79" y="562234"/>
            <a:ext cx="11017242" cy="57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098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75459" y="150349"/>
            <a:ext cx="2641082" cy="269101"/>
            <a:chOff x="2811194" y="450166"/>
            <a:chExt cx="7317545" cy="745588"/>
          </a:xfrm>
        </p:grpSpPr>
        <p:sp>
          <p:nvSpPr>
            <p:cNvPr id="5" name="任意多边形 4"/>
            <p:cNvSpPr/>
            <p:nvPr/>
          </p:nvSpPr>
          <p:spPr>
            <a:xfrm flipH="1">
              <a:off x="3683391" y="450166"/>
              <a:ext cx="5573151" cy="745588"/>
            </a:xfrm>
            <a:custGeom>
              <a:avLst/>
              <a:gdLst>
                <a:gd name="connsiteX0" fmla="*/ 5200357 w 5573151"/>
                <a:gd name="connsiteY0" fmla="*/ 0 h 745588"/>
                <a:gd name="connsiteX1" fmla="*/ 3657600 w 5573151"/>
                <a:gd name="connsiteY1" fmla="*/ 0 h 745588"/>
                <a:gd name="connsiteX2" fmla="*/ 1915551 w 5573151"/>
                <a:gd name="connsiteY2" fmla="*/ 0 h 745588"/>
                <a:gd name="connsiteX3" fmla="*/ 372794 w 5573151"/>
                <a:gd name="connsiteY3" fmla="*/ 0 h 745588"/>
                <a:gd name="connsiteX4" fmla="*/ 0 w 5573151"/>
                <a:gd name="connsiteY4" fmla="*/ 372794 h 745588"/>
                <a:gd name="connsiteX5" fmla="*/ 372794 w 5573151"/>
                <a:gd name="connsiteY5" fmla="*/ 745588 h 745588"/>
                <a:gd name="connsiteX6" fmla="*/ 1915551 w 5573151"/>
                <a:gd name="connsiteY6" fmla="*/ 745588 h 745588"/>
                <a:gd name="connsiteX7" fmla="*/ 3657600 w 5573151"/>
                <a:gd name="connsiteY7" fmla="*/ 745588 h 745588"/>
                <a:gd name="connsiteX8" fmla="*/ 5200357 w 5573151"/>
                <a:gd name="connsiteY8" fmla="*/ 745588 h 745588"/>
                <a:gd name="connsiteX9" fmla="*/ 5573151 w 5573151"/>
                <a:gd name="connsiteY9" fmla="*/ 372794 h 74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73151" h="745588">
                  <a:moveTo>
                    <a:pt x="5200357" y="0"/>
                  </a:moveTo>
                  <a:lnTo>
                    <a:pt x="3657600" y="0"/>
                  </a:lnTo>
                  <a:lnTo>
                    <a:pt x="1915551" y="0"/>
                  </a:lnTo>
                  <a:lnTo>
                    <a:pt x="372794" y="0"/>
                  </a:lnTo>
                  <a:lnTo>
                    <a:pt x="0" y="372794"/>
                  </a:lnTo>
                  <a:lnTo>
                    <a:pt x="372794" y="745588"/>
                  </a:lnTo>
                  <a:lnTo>
                    <a:pt x="1915551" y="745588"/>
                  </a:lnTo>
                  <a:lnTo>
                    <a:pt x="3657600" y="745588"/>
                  </a:lnTo>
                  <a:lnTo>
                    <a:pt x="5200357" y="745588"/>
                  </a:lnTo>
                  <a:lnTo>
                    <a:pt x="5573151" y="37279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9256542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flipH="1">
              <a:off x="2811194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02C0E5E-A17B-4628-A9DC-54E851B79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235" y="861272"/>
            <a:ext cx="11635530" cy="513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830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75459" y="150349"/>
            <a:ext cx="2641082" cy="269101"/>
            <a:chOff x="2811194" y="450166"/>
            <a:chExt cx="7317545" cy="745588"/>
          </a:xfrm>
        </p:grpSpPr>
        <p:sp>
          <p:nvSpPr>
            <p:cNvPr id="5" name="任意多边形 4"/>
            <p:cNvSpPr/>
            <p:nvPr/>
          </p:nvSpPr>
          <p:spPr>
            <a:xfrm flipH="1">
              <a:off x="3683391" y="450166"/>
              <a:ext cx="5573151" cy="745588"/>
            </a:xfrm>
            <a:custGeom>
              <a:avLst/>
              <a:gdLst>
                <a:gd name="connsiteX0" fmla="*/ 5200357 w 5573151"/>
                <a:gd name="connsiteY0" fmla="*/ 0 h 745588"/>
                <a:gd name="connsiteX1" fmla="*/ 3657600 w 5573151"/>
                <a:gd name="connsiteY1" fmla="*/ 0 h 745588"/>
                <a:gd name="connsiteX2" fmla="*/ 1915551 w 5573151"/>
                <a:gd name="connsiteY2" fmla="*/ 0 h 745588"/>
                <a:gd name="connsiteX3" fmla="*/ 372794 w 5573151"/>
                <a:gd name="connsiteY3" fmla="*/ 0 h 745588"/>
                <a:gd name="connsiteX4" fmla="*/ 0 w 5573151"/>
                <a:gd name="connsiteY4" fmla="*/ 372794 h 745588"/>
                <a:gd name="connsiteX5" fmla="*/ 372794 w 5573151"/>
                <a:gd name="connsiteY5" fmla="*/ 745588 h 745588"/>
                <a:gd name="connsiteX6" fmla="*/ 1915551 w 5573151"/>
                <a:gd name="connsiteY6" fmla="*/ 745588 h 745588"/>
                <a:gd name="connsiteX7" fmla="*/ 3657600 w 5573151"/>
                <a:gd name="connsiteY7" fmla="*/ 745588 h 745588"/>
                <a:gd name="connsiteX8" fmla="*/ 5200357 w 5573151"/>
                <a:gd name="connsiteY8" fmla="*/ 745588 h 745588"/>
                <a:gd name="connsiteX9" fmla="*/ 5573151 w 5573151"/>
                <a:gd name="connsiteY9" fmla="*/ 372794 h 74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73151" h="745588">
                  <a:moveTo>
                    <a:pt x="5200357" y="0"/>
                  </a:moveTo>
                  <a:lnTo>
                    <a:pt x="3657600" y="0"/>
                  </a:lnTo>
                  <a:lnTo>
                    <a:pt x="1915551" y="0"/>
                  </a:lnTo>
                  <a:lnTo>
                    <a:pt x="372794" y="0"/>
                  </a:lnTo>
                  <a:lnTo>
                    <a:pt x="0" y="372794"/>
                  </a:lnTo>
                  <a:lnTo>
                    <a:pt x="372794" y="745588"/>
                  </a:lnTo>
                  <a:lnTo>
                    <a:pt x="1915551" y="745588"/>
                  </a:lnTo>
                  <a:lnTo>
                    <a:pt x="3657600" y="745588"/>
                  </a:lnTo>
                  <a:lnTo>
                    <a:pt x="5200357" y="745588"/>
                  </a:lnTo>
                  <a:lnTo>
                    <a:pt x="5573151" y="37279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Experiments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9256542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flipH="1">
              <a:off x="2811194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0C42B62-92D4-4767-8AA3-FDC70D438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353" y="729395"/>
            <a:ext cx="9479294" cy="539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2848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75459" y="150349"/>
            <a:ext cx="2641082" cy="269101"/>
            <a:chOff x="2811194" y="450166"/>
            <a:chExt cx="7317545" cy="745588"/>
          </a:xfrm>
        </p:grpSpPr>
        <p:sp>
          <p:nvSpPr>
            <p:cNvPr id="5" name="任意多边形 4"/>
            <p:cNvSpPr/>
            <p:nvPr/>
          </p:nvSpPr>
          <p:spPr>
            <a:xfrm flipH="1">
              <a:off x="3683391" y="450166"/>
              <a:ext cx="5573151" cy="745588"/>
            </a:xfrm>
            <a:custGeom>
              <a:avLst/>
              <a:gdLst>
                <a:gd name="connsiteX0" fmla="*/ 5200357 w 5573151"/>
                <a:gd name="connsiteY0" fmla="*/ 0 h 745588"/>
                <a:gd name="connsiteX1" fmla="*/ 3657600 w 5573151"/>
                <a:gd name="connsiteY1" fmla="*/ 0 h 745588"/>
                <a:gd name="connsiteX2" fmla="*/ 1915551 w 5573151"/>
                <a:gd name="connsiteY2" fmla="*/ 0 h 745588"/>
                <a:gd name="connsiteX3" fmla="*/ 372794 w 5573151"/>
                <a:gd name="connsiteY3" fmla="*/ 0 h 745588"/>
                <a:gd name="connsiteX4" fmla="*/ 0 w 5573151"/>
                <a:gd name="connsiteY4" fmla="*/ 372794 h 745588"/>
                <a:gd name="connsiteX5" fmla="*/ 372794 w 5573151"/>
                <a:gd name="connsiteY5" fmla="*/ 745588 h 745588"/>
                <a:gd name="connsiteX6" fmla="*/ 1915551 w 5573151"/>
                <a:gd name="connsiteY6" fmla="*/ 745588 h 745588"/>
                <a:gd name="connsiteX7" fmla="*/ 3657600 w 5573151"/>
                <a:gd name="connsiteY7" fmla="*/ 745588 h 745588"/>
                <a:gd name="connsiteX8" fmla="*/ 5200357 w 5573151"/>
                <a:gd name="connsiteY8" fmla="*/ 745588 h 745588"/>
                <a:gd name="connsiteX9" fmla="*/ 5573151 w 5573151"/>
                <a:gd name="connsiteY9" fmla="*/ 372794 h 74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73151" h="745588">
                  <a:moveTo>
                    <a:pt x="5200357" y="0"/>
                  </a:moveTo>
                  <a:lnTo>
                    <a:pt x="3657600" y="0"/>
                  </a:lnTo>
                  <a:lnTo>
                    <a:pt x="1915551" y="0"/>
                  </a:lnTo>
                  <a:lnTo>
                    <a:pt x="372794" y="0"/>
                  </a:lnTo>
                  <a:lnTo>
                    <a:pt x="0" y="372794"/>
                  </a:lnTo>
                  <a:lnTo>
                    <a:pt x="372794" y="745588"/>
                  </a:lnTo>
                  <a:lnTo>
                    <a:pt x="1915551" y="745588"/>
                  </a:lnTo>
                  <a:lnTo>
                    <a:pt x="3657600" y="745588"/>
                  </a:lnTo>
                  <a:lnTo>
                    <a:pt x="5200357" y="745588"/>
                  </a:lnTo>
                  <a:lnTo>
                    <a:pt x="5573151" y="37279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Experiments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9256542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flipH="1">
              <a:off x="2811194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4311C630-F830-45E3-A80D-0C98A5FBF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625" y="767313"/>
            <a:ext cx="11432750" cy="518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575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75459" y="150349"/>
            <a:ext cx="2641082" cy="269101"/>
            <a:chOff x="2811194" y="450166"/>
            <a:chExt cx="7317545" cy="745588"/>
          </a:xfrm>
        </p:grpSpPr>
        <p:sp>
          <p:nvSpPr>
            <p:cNvPr id="5" name="任意多边形 4"/>
            <p:cNvSpPr/>
            <p:nvPr/>
          </p:nvSpPr>
          <p:spPr>
            <a:xfrm flipH="1">
              <a:off x="3683391" y="450166"/>
              <a:ext cx="5573151" cy="745588"/>
            </a:xfrm>
            <a:custGeom>
              <a:avLst/>
              <a:gdLst>
                <a:gd name="connsiteX0" fmla="*/ 5200357 w 5573151"/>
                <a:gd name="connsiteY0" fmla="*/ 0 h 745588"/>
                <a:gd name="connsiteX1" fmla="*/ 3657600 w 5573151"/>
                <a:gd name="connsiteY1" fmla="*/ 0 h 745588"/>
                <a:gd name="connsiteX2" fmla="*/ 1915551 w 5573151"/>
                <a:gd name="connsiteY2" fmla="*/ 0 h 745588"/>
                <a:gd name="connsiteX3" fmla="*/ 372794 w 5573151"/>
                <a:gd name="connsiteY3" fmla="*/ 0 h 745588"/>
                <a:gd name="connsiteX4" fmla="*/ 0 w 5573151"/>
                <a:gd name="connsiteY4" fmla="*/ 372794 h 745588"/>
                <a:gd name="connsiteX5" fmla="*/ 372794 w 5573151"/>
                <a:gd name="connsiteY5" fmla="*/ 745588 h 745588"/>
                <a:gd name="connsiteX6" fmla="*/ 1915551 w 5573151"/>
                <a:gd name="connsiteY6" fmla="*/ 745588 h 745588"/>
                <a:gd name="connsiteX7" fmla="*/ 3657600 w 5573151"/>
                <a:gd name="connsiteY7" fmla="*/ 745588 h 745588"/>
                <a:gd name="connsiteX8" fmla="*/ 5200357 w 5573151"/>
                <a:gd name="connsiteY8" fmla="*/ 745588 h 745588"/>
                <a:gd name="connsiteX9" fmla="*/ 5573151 w 5573151"/>
                <a:gd name="connsiteY9" fmla="*/ 372794 h 74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73151" h="745588">
                  <a:moveTo>
                    <a:pt x="5200357" y="0"/>
                  </a:moveTo>
                  <a:lnTo>
                    <a:pt x="3657600" y="0"/>
                  </a:lnTo>
                  <a:lnTo>
                    <a:pt x="1915551" y="0"/>
                  </a:lnTo>
                  <a:lnTo>
                    <a:pt x="372794" y="0"/>
                  </a:lnTo>
                  <a:lnTo>
                    <a:pt x="0" y="372794"/>
                  </a:lnTo>
                  <a:lnTo>
                    <a:pt x="372794" y="745588"/>
                  </a:lnTo>
                  <a:lnTo>
                    <a:pt x="1915551" y="745588"/>
                  </a:lnTo>
                  <a:lnTo>
                    <a:pt x="3657600" y="745588"/>
                  </a:lnTo>
                  <a:lnTo>
                    <a:pt x="5200357" y="745588"/>
                  </a:lnTo>
                  <a:lnTo>
                    <a:pt x="5573151" y="37279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Experiments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9256542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flipH="1">
              <a:off x="2811194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14D609C-E44D-4D43-A424-49A78BB5E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27" y="1152605"/>
            <a:ext cx="11671346" cy="455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768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75459" y="150349"/>
            <a:ext cx="2641082" cy="269101"/>
            <a:chOff x="2811194" y="450166"/>
            <a:chExt cx="7317545" cy="745588"/>
          </a:xfrm>
        </p:grpSpPr>
        <p:sp>
          <p:nvSpPr>
            <p:cNvPr id="5" name="任意多边形 4"/>
            <p:cNvSpPr/>
            <p:nvPr/>
          </p:nvSpPr>
          <p:spPr>
            <a:xfrm flipH="1">
              <a:off x="3683391" y="450166"/>
              <a:ext cx="5573151" cy="745588"/>
            </a:xfrm>
            <a:custGeom>
              <a:avLst/>
              <a:gdLst>
                <a:gd name="connsiteX0" fmla="*/ 5200357 w 5573151"/>
                <a:gd name="connsiteY0" fmla="*/ 0 h 745588"/>
                <a:gd name="connsiteX1" fmla="*/ 3657600 w 5573151"/>
                <a:gd name="connsiteY1" fmla="*/ 0 h 745588"/>
                <a:gd name="connsiteX2" fmla="*/ 1915551 w 5573151"/>
                <a:gd name="connsiteY2" fmla="*/ 0 h 745588"/>
                <a:gd name="connsiteX3" fmla="*/ 372794 w 5573151"/>
                <a:gd name="connsiteY3" fmla="*/ 0 h 745588"/>
                <a:gd name="connsiteX4" fmla="*/ 0 w 5573151"/>
                <a:gd name="connsiteY4" fmla="*/ 372794 h 745588"/>
                <a:gd name="connsiteX5" fmla="*/ 372794 w 5573151"/>
                <a:gd name="connsiteY5" fmla="*/ 745588 h 745588"/>
                <a:gd name="connsiteX6" fmla="*/ 1915551 w 5573151"/>
                <a:gd name="connsiteY6" fmla="*/ 745588 h 745588"/>
                <a:gd name="connsiteX7" fmla="*/ 3657600 w 5573151"/>
                <a:gd name="connsiteY7" fmla="*/ 745588 h 745588"/>
                <a:gd name="connsiteX8" fmla="*/ 5200357 w 5573151"/>
                <a:gd name="connsiteY8" fmla="*/ 745588 h 745588"/>
                <a:gd name="connsiteX9" fmla="*/ 5573151 w 5573151"/>
                <a:gd name="connsiteY9" fmla="*/ 372794 h 74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73151" h="745588">
                  <a:moveTo>
                    <a:pt x="5200357" y="0"/>
                  </a:moveTo>
                  <a:lnTo>
                    <a:pt x="3657600" y="0"/>
                  </a:lnTo>
                  <a:lnTo>
                    <a:pt x="1915551" y="0"/>
                  </a:lnTo>
                  <a:lnTo>
                    <a:pt x="372794" y="0"/>
                  </a:lnTo>
                  <a:lnTo>
                    <a:pt x="0" y="372794"/>
                  </a:lnTo>
                  <a:lnTo>
                    <a:pt x="372794" y="745588"/>
                  </a:lnTo>
                  <a:lnTo>
                    <a:pt x="1915551" y="745588"/>
                  </a:lnTo>
                  <a:lnTo>
                    <a:pt x="3657600" y="745588"/>
                  </a:lnTo>
                  <a:lnTo>
                    <a:pt x="5200357" y="745588"/>
                  </a:lnTo>
                  <a:lnTo>
                    <a:pt x="5573151" y="37279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Experiments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9256542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flipH="1">
              <a:off x="2811194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C7AE445-93B8-4FD3-8AFD-A635D80C2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49" y="881144"/>
            <a:ext cx="11601302" cy="509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0667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75459" y="150349"/>
            <a:ext cx="2641082" cy="269101"/>
            <a:chOff x="2811194" y="450166"/>
            <a:chExt cx="7317545" cy="745588"/>
          </a:xfrm>
        </p:grpSpPr>
        <p:sp>
          <p:nvSpPr>
            <p:cNvPr id="5" name="任意多边形 4"/>
            <p:cNvSpPr/>
            <p:nvPr/>
          </p:nvSpPr>
          <p:spPr>
            <a:xfrm flipH="1">
              <a:off x="3683391" y="450166"/>
              <a:ext cx="5573151" cy="745588"/>
            </a:xfrm>
            <a:custGeom>
              <a:avLst/>
              <a:gdLst>
                <a:gd name="connsiteX0" fmla="*/ 5200357 w 5573151"/>
                <a:gd name="connsiteY0" fmla="*/ 0 h 745588"/>
                <a:gd name="connsiteX1" fmla="*/ 3657600 w 5573151"/>
                <a:gd name="connsiteY1" fmla="*/ 0 h 745588"/>
                <a:gd name="connsiteX2" fmla="*/ 1915551 w 5573151"/>
                <a:gd name="connsiteY2" fmla="*/ 0 h 745588"/>
                <a:gd name="connsiteX3" fmla="*/ 372794 w 5573151"/>
                <a:gd name="connsiteY3" fmla="*/ 0 h 745588"/>
                <a:gd name="connsiteX4" fmla="*/ 0 w 5573151"/>
                <a:gd name="connsiteY4" fmla="*/ 372794 h 745588"/>
                <a:gd name="connsiteX5" fmla="*/ 372794 w 5573151"/>
                <a:gd name="connsiteY5" fmla="*/ 745588 h 745588"/>
                <a:gd name="connsiteX6" fmla="*/ 1915551 w 5573151"/>
                <a:gd name="connsiteY6" fmla="*/ 745588 h 745588"/>
                <a:gd name="connsiteX7" fmla="*/ 3657600 w 5573151"/>
                <a:gd name="connsiteY7" fmla="*/ 745588 h 745588"/>
                <a:gd name="connsiteX8" fmla="*/ 5200357 w 5573151"/>
                <a:gd name="connsiteY8" fmla="*/ 745588 h 745588"/>
                <a:gd name="connsiteX9" fmla="*/ 5573151 w 5573151"/>
                <a:gd name="connsiteY9" fmla="*/ 372794 h 74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73151" h="745588">
                  <a:moveTo>
                    <a:pt x="5200357" y="0"/>
                  </a:moveTo>
                  <a:lnTo>
                    <a:pt x="3657600" y="0"/>
                  </a:lnTo>
                  <a:lnTo>
                    <a:pt x="1915551" y="0"/>
                  </a:lnTo>
                  <a:lnTo>
                    <a:pt x="372794" y="0"/>
                  </a:lnTo>
                  <a:lnTo>
                    <a:pt x="0" y="372794"/>
                  </a:lnTo>
                  <a:lnTo>
                    <a:pt x="372794" y="745588"/>
                  </a:lnTo>
                  <a:lnTo>
                    <a:pt x="1915551" y="745588"/>
                  </a:lnTo>
                  <a:lnTo>
                    <a:pt x="3657600" y="745588"/>
                  </a:lnTo>
                  <a:lnTo>
                    <a:pt x="5200357" y="745588"/>
                  </a:lnTo>
                  <a:lnTo>
                    <a:pt x="5573151" y="37279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Experiments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9256542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flipH="1">
              <a:off x="2811194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58AC6AD-95F7-4B47-AD97-62896CD58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889" y="746621"/>
            <a:ext cx="7606219" cy="568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099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75459" y="150349"/>
            <a:ext cx="2641082" cy="269101"/>
            <a:chOff x="2811194" y="450166"/>
            <a:chExt cx="7317545" cy="745588"/>
          </a:xfrm>
        </p:grpSpPr>
        <p:sp>
          <p:nvSpPr>
            <p:cNvPr id="5" name="任意多边形 4"/>
            <p:cNvSpPr/>
            <p:nvPr/>
          </p:nvSpPr>
          <p:spPr>
            <a:xfrm flipH="1">
              <a:off x="3683391" y="450166"/>
              <a:ext cx="5573151" cy="745588"/>
            </a:xfrm>
            <a:custGeom>
              <a:avLst/>
              <a:gdLst>
                <a:gd name="connsiteX0" fmla="*/ 5200357 w 5573151"/>
                <a:gd name="connsiteY0" fmla="*/ 0 h 745588"/>
                <a:gd name="connsiteX1" fmla="*/ 3657600 w 5573151"/>
                <a:gd name="connsiteY1" fmla="*/ 0 h 745588"/>
                <a:gd name="connsiteX2" fmla="*/ 1915551 w 5573151"/>
                <a:gd name="connsiteY2" fmla="*/ 0 h 745588"/>
                <a:gd name="connsiteX3" fmla="*/ 372794 w 5573151"/>
                <a:gd name="connsiteY3" fmla="*/ 0 h 745588"/>
                <a:gd name="connsiteX4" fmla="*/ 0 w 5573151"/>
                <a:gd name="connsiteY4" fmla="*/ 372794 h 745588"/>
                <a:gd name="connsiteX5" fmla="*/ 372794 w 5573151"/>
                <a:gd name="connsiteY5" fmla="*/ 745588 h 745588"/>
                <a:gd name="connsiteX6" fmla="*/ 1915551 w 5573151"/>
                <a:gd name="connsiteY6" fmla="*/ 745588 h 745588"/>
                <a:gd name="connsiteX7" fmla="*/ 3657600 w 5573151"/>
                <a:gd name="connsiteY7" fmla="*/ 745588 h 745588"/>
                <a:gd name="connsiteX8" fmla="*/ 5200357 w 5573151"/>
                <a:gd name="connsiteY8" fmla="*/ 745588 h 745588"/>
                <a:gd name="connsiteX9" fmla="*/ 5573151 w 5573151"/>
                <a:gd name="connsiteY9" fmla="*/ 372794 h 74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73151" h="745588">
                  <a:moveTo>
                    <a:pt x="5200357" y="0"/>
                  </a:moveTo>
                  <a:lnTo>
                    <a:pt x="3657600" y="0"/>
                  </a:lnTo>
                  <a:lnTo>
                    <a:pt x="1915551" y="0"/>
                  </a:lnTo>
                  <a:lnTo>
                    <a:pt x="372794" y="0"/>
                  </a:lnTo>
                  <a:lnTo>
                    <a:pt x="0" y="372794"/>
                  </a:lnTo>
                  <a:lnTo>
                    <a:pt x="372794" y="745588"/>
                  </a:lnTo>
                  <a:lnTo>
                    <a:pt x="1915551" y="745588"/>
                  </a:lnTo>
                  <a:lnTo>
                    <a:pt x="3657600" y="745588"/>
                  </a:lnTo>
                  <a:lnTo>
                    <a:pt x="5200357" y="745588"/>
                  </a:lnTo>
                  <a:lnTo>
                    <a:pt x="5573151" y="37279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9256542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flipH="1">
              <a:off x="2811194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686FBC1-38F9-417A-A947-DF8AC22F7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50" y="654479"/>
            <a:ext cx="11658298" cy="598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356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75459" y="150349"/>
            <a:ext cx="2641082" cy="269101"/>
            <a:chOff x="2811194" y="450166"/>
            <a:chExt cx="7317545" cy="745588"/>
          </a:xfrm>
        </p:grpSpPr>
        <p:sp>
          <p:nvSpPr>
            <p:cNvPr id="5" name="任意多边形 4"/>
            <p:cNvSpPr/>
            <p:nvPr/>
          </p:nvSpPr>
          <p:spPr>
            <a:xfrm flipH="1">
              <a:off x="3683391" y="450166"/>
              <a:ext cx="5573151" cy="745588"/>
            </a:xfrm>
            <a:custGeom>
              <a:avLst/>
              <a:gdLst>
                <a:gd name="connsiteX0" fmla="*/ 5200357 w 5573151"/>
                <a:gd name="connsiteY0" fmla="*/ 0 h 745588"/>
                <a:gd name="connsiteX1" fmla="*/ 3657600 w 5573151"/>
                <a:gd name="connsiteY1" fmla="*/ 0 h 745588"/>
                <a:gd name="connsiteX2" fmla="*/ 1915551 w 5573151"/>
                <a:gd name="connsiteY2" fmla="*/ 0 h 745588"/>
                <a:gd name="connsiteX3" fmla="*/ 372794 w 5573151"/>
                <a:gd name="connsiteY3" fmla="*/ 0 h 745588"/>
                <a:gd name="connsiteX4" fmla="*/ 0 w 5573151"/>
                <a:gd name="connsiteY4" fmla="*/ 372794 h 745588"/>
                <a:gd name="connsiteX5" fmla="*/ 372794 w 5573151"/>
                <a:gd name="connsiteY5" fmla="*/ 745588 h 745588"/>
                <a:gd name="connsiteX6" fmla="*/ 1915551 w 5573151"/>
                <a:gd name="connsiteY6" fmla="*/ 745588 h 745588"/>
                <a:gd name="connsiteX7" fmla="*/ 3657600 w 5573151"/>
                <a:gd name="connsiteY7" fmla="*/ 745588 h 745588"/>
                <a:gd name="connsiteX8" fmla="*/ 5200357 w 5573151"/>
                <a:gd name="connsiteY8" fmla="*/ 745588 h 745588"/>
                <a:gd name="connsiteX9" fmla="*/ 5573151 w 5573151"/>
                <a:gd name="connsiteY9" fmla="*/ 372794 h 74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73151" h="745588">
                  <a:moveTo>
                    <a:pt x="5200357" y="0"/>
                  </a:moveTo>
                  <a:lnTo>
                    <a:pt x="3657600" y="0"/>
                  </a:lnTo>
                  <a:lnTo>
                    <a:pt x="1915551" y="0"/>
                  </a:lnTo>
                  <a:lnTo>
                    <a:pt x="372794" y="0"/>
                  </a:lnTo>
                  <a:lnTo>
                    <a:pt x="0" y="372794"/>
                  </a:lnTo>
                  <a:lnTo>
                    <a:pt x="372794" y="745588"/>
                  </a:lnTo>
                  <a:lnTo>
                    <a:pt x="1915551" y="745588"/>
                  </a:lnTo>
                  <a:lnTo>
                    <a:pt x="3657600" y="745588"/>
                  </a:lnTo>
                  <a:lnTo>
                    <a:pt x="5200357" y="745588"/>
                  </a:lnTo>
                  <a:lnTo>
                    <a:pt x="5573151" y="37279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Experiments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9256542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flipH="1">
              <a:off x="2811194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637A8524-51A3-4999-8271-4B4167C7E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240" y="1124728"/>
            <a:ext cx="11811519" cy="491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209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75459" y="150349"/>
            <a:ext cx="2641082" cy="269101"/>
            <a:chOff x="2811194" y="450166"/>
            <a:chExt cx="7317545" cy="745588"/>
          </a:xfrm>
        </p:grpSpPr>
        <p:sp>
          <p:nvSpPr>
            <p:cNvPr id="5" name="任意多边形 4"/>
            <p:cNvSpPr/>
            <p:nvPr/>
          </p:nvSpPr>
          <p:spPr>
            <a:xfrm flipH="1">
              <a:off x="3683391" y="450166"/>
              <a:ext cx="5573151" cy="745588"/>
            </a:xfrm>
            <a:custGeom>
              <a:avLst/>
              <a:gdLst>
                <a:gd name="connsiteX0" fmla="*/ 5200357 w 5573151"/>
                <a:gd name="connsiteY0" fmla="*/ 0 h 745588"/>
                <a:gd name="connsiteX1" fmla="*/ 3657600 w 5573151"/>
                <a:gd name="connsiteY1" fmla="*/ 0 h 745588"/>
                <a:gd name="connsiteX2" fmla="*/ 1915551 w 5573151"/>
                <a:gd name="connsiteY2" fmla="*/ 0 h 745588"/>
                <a:gd name="connsiteX3" fmla="*/ 372794 w 5573151"/>
                <a:gd name="connsiteY3" fmla="*/ 0 h 745588"/>
                <a:gd name="connsiteX4" fmla="*/ 0 w 5573151"/>
                <a:gd name="connsiteY4" fmla="*/ 372794 h 745588"/>
                <a:gd name="connsiteX5" fmla="*/ 372794 w 5573151"/>
                <a:gd name="connsiteY5" fmla="*/ 745588 h 745588"/>
                <a:gd name="connsiteX6" fmla="*/ 1915551 w 5573151"/>
                <a:gd name="connsiteY6" fmla="*/ 745588 h 745588"/>
                <a:gd name="connsiteX7" fmla="*/ 3657600 w 5573151"/>
                <a:gd name="connsiteY7" fmla="*/ 745588 h 745588"/>
                <a:gd name="connsiteX8" fmla="*/ 5200357 w 5573151"/>
                <a:gd name="connsiteY8" fmla="*/ 745588 h 745588"/>
                <a:gd name="connsiteX9" fmla="*/ 5573151 w 5573151"/>
                <a:gd name="connsiteY9" fmla="*/ 372794 h 74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73151" h="745588">
                  <a:moveTo>
                    <a:pt x="5200357" y="0"/>
                  </a:moveTo>
                  <a:lnTo>
                    <a:pt x="3657600" y="0"/>
                  </a:lnTo>
                  <a:lnTo>
                    <a:pt x="1915551" y="0"/>
                  </a:lnTo>
                  <a:lnTo>
                    <a:pt x="372794" y="0"/>
                  </a:lnTo>
                  <a:lnTo>
                    <a:pt x="0" y="372794"/>
                  </a:lnTo>
                  <a:lnTo>
                    <a:pt x="372794" y="745588"/>
                  </a:lnTo>
                  <a:lnTo>
                    <a:pt x="1915551" y="745588"/>
                  </a:lnTo>
                  <a:lnTo>
                    <a:pt x="3657600" y="745588"/>
                  </a:lnTo>
                  <a:lnTo>
                    <a:pt x="5200357" y="745588"/>
                  </a:lnTo>
                  <a:lnTo>
                    <a:pt x="5573151" y="37279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Conclusion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9256542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flipH="1">
              <a:off x="2811194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84DCE8E-DA33-42DD-9ACF-FD41F84253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50" y="961678"/>
            <a:ext cx="10744900" cy="4934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741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75459" y="150349"/>
            <a:ext cx="2641082" cy="269101"/>
            <a:chOff x="2811194" y="450166"/>
            <a:chExt cx="7317545" cy="745588"/>
          </a:xfrm>
        </p:grpSpPr>
        <p:sp>
          <p:nvSpPr>
            <p:cNvPr id="5" name="任意多边形 4"/>
            <p:cNvSpPr/>
            <p:nvPr/>
          </p:nvSpPr>
          <p:spPr>
            <a:xfrm flipH="1">
              <a:off x="3683391" y="450166"/>
              <a:ext cx="5573151" cy="745588"/>
            </a:xfrm>
            <a:custGeom>
              <a:avLst/>
              <a:gdLst>
                <a:gd name="connsiteX0" fmla="*/ 5200357 w 5573151"/>
                <a:gd name="connsiteY0" fmla="*/ 0 h 745588"/>
                <a:gd name="connsiteX1" fmla="*/ 3657600 w 5573151"/>
                <a:gd name="connsiteY1" fmla="*/ 0 h 745588"/>
                <a:gd name="connsiteX2" fmla="*/ 1915551 w 5573151"/>
                <a:gd name="connsiteY2" fmla="*/ 0 h 745588"/>
                <a:gd name="connsiteX3" fmla="*/ 372794 w 5573151"/>
                <a:gd name="connsiteY3" fmla="*/ 0 h 745588"/>
                <a:gd name="connsiteX4" fmla="*/ 0 w 5573151"/>
                <a:gd name="connsiteY4" fmla="*/ 372794 h 745588"/>
                <a:gd name="connsiteX5" fmla="*/ 372794 w 5573151"/>
                <a:gd name="connsiteY5" fmla="*/ 745588 h 745588"/>
                <a:gd name="connsiteX6" fmla="*/ 1915551 w 5573151"/>
                <a:gd name="connsiteY6" fmla="*/ 745588 h 745588"/>
                <a:gd name="connsiteX7" fmla="*/ 3657600 w 5573151"/>
                <a:gd name="connsiteY7" fmla="*/ 745588 h 745588"/>
                <a:gd name="connsiteX8" fmla="*/ 5200357 w 5573151"/>
                <a:gd name="connsiteY8" fmla="*/ 745588 h 745588"/>
                <a:gd name="connsiteX9" fmla="*/ 5573151 w 5573151"/>
                <a:gd name="connsiteY9" fmla="*/ 372794 h 74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73151" h="745588">
                  <a:moveTo>
                    <a:pt x="5200357" y="0"/>
                  </a:moveTo>
                  <a:lnTo>
                    <a:pt x="3657600" y="0"/>
                  </a:lnTo>
                  <a:lnTo>
                    <a:pt x="1915551" y="0"/>
                  </a:lnTo>
                  <a:lnTo>
                    <a:pt x="372794" y="0"/>
                  </a:lnTo>
                  <a:lnTo>
                    <a:pt x="0" y="372794"/>
                  </a:lnTo>
                  <a:lnTo>
                    <a:pt x="372794" y="745588"/>
                  </a:lnTo>
                  <a:lnTo>
                    <a:pt x="1915551" y="745588"/>
                  </a:lnTo>
                  <a:lnTo>
                    <a:pt x="3657600" y="745588"/>
                  </a:lnTo>
                  <a:lnTo>
                    <a:pt x="5200357" y="745588"/>
                  </a:lnTo>
                  <a:lnTo>
                    <a:pt x="5573151" y="37279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9256542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flipH="1">
              <a:off x="2811194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112E334-7695-41F0-981F-2A0401CC1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674" y="518671"/>
            <a:ext cx="11716651" cy="618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892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75459" y="150349"/>
            <a:ext cx="2641082" cy="269101"/>
            <a:chOff x="2811194" y="450166"/>
            <a:chExt cx="7317545" cy="745588"/>
          </a:xfrm>
        </p:grpSpPr>
        <p:sp>
          <p:nvSpPr>
            <p:cNvPr id="5" name="任意多边形 4"/>
            <p:cNvSpPr/>
            <p:nvPr/>
          </p:nvSpPr>
          <p:spPr>
            <a:xfrm flipH="1">
              <a:off x="3683391" y="450166"/>
              <a:ext cx="5573151" cy="745588"/>
            </a:xfrm>
            <a:custGeom>
              <a:avLst/>
              <a:gdLst>
                <a:gd name="connsiteX0" fmla="*/ 5200357 w 5573151"/>
                <a:gd name="connsiteY0" fmla="*/ 0 h 745588"/>
                <a:gd name="connsiteX1" fmla="*/ 3657600 w 5573151"/>
                <a:gd name="connsiteY1" fmla="*/ 0 h 745588"/>
                <a:gd name="connsiteX2" fmla="*/ 1915551 w 5573151"/>
                <a:gd name="connsiteY2" fmla="*/ 0 h 745588"/>
                <a:gd name="connsiteX3" fmla="*/ 372794 w 5573151"/>
                <a:gd name="connsiteY3" fmla="*/ 0 h 745588"/>
                <a:gd name="connsiteX4" fmla="*/ 0 w 5573151"/>
                <a:gd name="connsiteY4" fmla="*/ 372794 h 745588"/>
                <a:gd name="connsiteX5" fmla="*/ 372794 w 5573151"/>
                <a:gd name="connsiteY5" fmla="*/ 745588 h 745588"/>
                <a:gd name="connsiteX6" fmla="*/ 1915551 w 5573151"/>
                <a:gd name="connsiteY6" fmla="*/ 745588 h 745588"/>
                <a:gd name="connsiteX7" fmla="*/ 3657600 w 5573151"/>
                <a:gd name="connsiteY7" fmla="*/ 745588 h 745588"/>
                <a:gd name="connsiteX8" fmla="*/ 5200357 w 5573151"/>
                <a:gd name="connsiteY8" fmla="*/ 745588 h 745588"/>
                <a:gd name="connsiteX9" fmla="*/ 5573151 w 5573151"/>
                <a:gd name="connsiteY9" fmla="*/ 372794 h 74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73151" h="745588">
                  <a:moveTo>
                    <a:pt x="5200357" y="0"/>
                  </a:moveTo>
                  <a:lnTo>
                    <a:pt x="3657600" y="0"/>
                  </a:lnTo>
                  <a:lnTo>
                    <a:pt x="1915551" y="0"/>
                  </a:lnTo>
                  <a:lnTo>
                    <a:pt x="372794" y="0"/>
                  </a:lnTo>
                  <a:lnTo>
                    <a:pt x="0" y="372794"/>
                  </a:lnTo>
                  <a:lnTo>
                    <a:pt x="372794" y="745588"/>
                  </a:lnTo>
                  <a:lnTo>
                    <a:pt x="1915551" y="745588"/>
                  </a:lnTo>
                  <a:lnTo>
                    <a:pt x="3657600" y="745588"/>
                  </a:lnTo>
                  <a:lnTo>
                    <a:pt x="5200357" y="745588"/>
                  </a:lnTo>
                  <a:lnTo>
                    <a:pt x="5573151" y="37279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9256542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flipH="1">
              <a:off x="2811194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4D2E98B-0F21-4992-B38A-19CB5C379E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67025"/>
          <a:stretch/>
        </p:blipFill>
        <p:spPr>
          <a:xfrm>
            <a:off x="171340" y="2349401"/>
            <a:ext cx="11849320" cy="177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05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75459" y="150349"/>
            <a:ext cx="2641082" cy="269101"/>
            <a:chOff x="2811194" y="450166"/>
            <a:chExt cx="7317545" cy="745588"/>
          </a:xfrm>
        </p:grpSpPr>
        <p:sp>
          <p:nvSpPr>
            <p:cNvPr id="5" name="任意多边形 4"/>
            <p:cNvSpPr/>
            <p:nvPr/>
          </p:nvSpPr>
          <p:spPr>
            <a:xfrm flipH="1">
              <a:off x="3683391" y="450166"/>
              <a:ext cx="5573151" cy="745588"/>
            </a:xfrm>
            <a:custGeom>
              <a:avLst/>
              <a:gdLst>
                <a:gd name="connsiteX0" fmla="*/ 5200357 w 5573151"/>
                <a:gd name="connsiteY0" fmla="*/ 0 h 745588"/>
                <a:gd name="connsiteX1" fmla="*/ 3657600 w 5573151"/>
                <a:gd name="connsiteY1" fmla="*/ 0 h 745588"/>
                <a:gd name="connsiteX2" fmla="*/ 1915551 w 5573151"/>
                <a:gd name="connsiteY2" fmla="*/ 0 h 745588"/>
                <a:gd name="connsiteX3" fmla="*/ 372794 w 5573151"/>
                <a:gd name="connsiteY3" fmla="*/ 0 h 745588"/>
                <a:gd name="connsiteX4" fmla="*/ 0 w 5573151"/>
                <a:gd name="connsiteY4" fmla="*/ 372794 h 745588"/>
                <a:gd name="connsiteX5" fmla="*/ 372794 w 5573151"/>
                <a:gd name="connsiteY5" fmla="*/ 745588 h 745588"/>
                <a:gd name="connsiteX6" fmla="*/ 1915551 w 5573151"/>
                <a:gd name="connsiteY6" fmla="*/ 745588 h 745588"/>
                <a:gd name="connsiteX7" fmla="*/ 3657600 w 5573151"/>
                <a:gd name="connsiteY7" fmla="*/ 745588 h 745588"/>
                <a:gd name="connsiteX8" fmla="*/ 5200357 w 5573151"/>
                <a:gd name="connsiteY8" fmla="*/ 745588 h 745588"/>
                <a:gd name="connsiteX9" fmla="*/ 5573151 w 5573151"/>
                <a:gd name="connsiteY9" fmla="*/ 372794 h 74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73151" h="745588">
                  <a:moveTo>
                    <a:pt x="5200357" y="0"/>
                  </a:moveTo>
                  <a:lnTo>
                    <a:pt x="3657600" y="0"/>
                  </a:lnTo>
                  <a:lnTo>
                    <a:pt x="1915551" y="0"/>
                  </a:lnTo>
                  <a:lnTo>
                    <a:pt x="372794" y="0"/>
                  </a:lnTo>
                  <a:lnTo>
                    <a:pt x="0" y="372794"/>
                  </a:lnTo>
                  <a:lnTo>
                    <a:pt x="372794" y="745588"/>
                  </a:lnTo>
                  <a:lnTo>
                    <a:pt x="1915551" y="745588"/>
                  </a:lnTo>
                  <a:lnTo>
                    <a:pt x="3657600" y="745588"/>
                  </a:lnTo>
                  <a:lnTo>
                    <a:pt x="5200357" y="745588"/>
                  </a:lnTo>
                  <a:lnTo>
                    <a:pt x="5573151" y="37279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Related Work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9256542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flipH="1">
              <a:off x="2811194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566CCCE-4B1D-425E-954F-F66002B88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949" y="919957"/>
            <a:ext cx="8854100" cy="5018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386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75459" y="150349"/>
            <a:ext cx="2641082" cy="269101"/>
            <a:chOff x="2811194" y="450166"/>
            <a:chExt cx="7317545" cy="745588"/>
          </a:xfrm>
        </p:grpSpPr>
        <p:sp>
          <p:nvSpPr>
            <p:cNvPr id="5" name="任意多边形 4"/>
            <p:cNvSpPr/>
            <p:nvPr/>
          </p:nvSpPr>
          <p:spPr>
            <a:xfrm flipH="1">
              <a:off x="3683391" y="450166"/>
              <a:ext cx="5573151" cy="745588"/>
            </a:xfrm>
            <a:custGeom>
              <a:avLst/>
              <a:gdLst>
                <a:gd name="connsiteX0" fmla="*/ 5200357 w 5573151"/>
                <a:gd name="connsiteY0" fmla="*/ 0 h 745588"/>
                <a:gd name="connsiteX1" fmla="*/ 3657600 w 5573151"/>
                <a:gd name="connsiteY1" fmla="*/ 0 h 745588"/>
                <a:gd name="connsiteX2" fmla="*/ 1915551 w 5573151"/>
                <a:gd name="connsiteY2" fmla="*/ 0 h 745588"/>
                <a:gd name="connsiteX3" fmla="*/ 372794 w 5573151"/>
                <a:gd name="connsiteY3" fmla="*/ 0 h 745588"/>
                <a:gd name="connsiteX4" fmla="*/ 0 w 5573151"/>
                <a:gd name="connsiteY4" fmla="*/ 372794 h 745588"/>
                <a:gd name="connsiteX5" fmla="*/ 372794 w 5573151"/>
                <a:gd name="connsiteY5" fmla="*/ 745588 h 745588"/>
                <a:gd name="connsiteX6" fmla="*/ 1915551 w 5573151"/>
                <a:gd name="connsiteY6" fmla="*/ 745588 h 745588"/>
                <a:gd name="connsiteX7" fmla="*/ 3657600 w 5573151"/>
                <a:gd name="connsiteY7" fmla="*/ 745588 h 745588"/>
                <a:gd name="connsiteX8" fmla="*/ 5200357 w 5573151"/>
                <a:gd name="connsiteY8" fmla="*/ 745588 h 745588"/>
                <a:gd name="connsiteX9" fmla="*/ 5573151 w 5573151"/>
                <a:gd name="connsiteY9" fmla="*/ 372794 h 74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73151" h="745588">
                  <a:moveTo>
                    <a:pt x="5200357" y="0"/>
                  </a:moveTo>
                  <a:lnTo>
                    <a:pt x="3657600" y="0"/>
                  </a:lnTo>
                  <a:lnTo>
                    <a:pt x="1915551" y="0"/>
                  </a:lnTo>
                  <a:lnTo>
                    <a:pt x="372794" y="0"/>
                  </a:lnTo>
                  <a:lnTo>
                    <a:pt x="0" y="372794"/>
                  </a:lnTo>
                  <a:lnTo>
                    <a:pt x="372794" y="745588"/>
                  </a:lnTo>
                  <a:lnTo>
                    <a:pt x="1915551" y="745588"/>
                  </a:lnTo>
                  <a:lnTo>
                    <a:pt x="3657600" y="745588"/>
                  </a:lnTo>
                  <a:lnTo>
                    <a:pt x="5200357" y="745588"/>
                  </a:lnTo>
                  <a:lnTo>
                    <a:pt x="5573151" y="37279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9256542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flipH="1">
              <a:off x="2811194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376663F-00E8-4C42-A0A8-645BC298B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19" y="843353"/>
            <a:ext cx="11459361" cy="5171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484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75459" y="150349"/>
            <a:ext cx="2641082" cy="269101"/>
            <a:chOff x="2811194" y="450166"/>
            <a:chExt cx="7317545" cy="745588"/>
          </a:xfrm>
        </p:grpSpPr>
        <p:sp>
          <p:nvSpPr>
            <p:cNvPr id="5" name="任意多边形 4"/>
            <p:cNvSpPr/>
            <p:nvPr/>
          </p:nvSpPr>
          <p:spPr>
            <a:xfrm flipH="1">
              <a:off x="3683391" y="450166"/>
              <a:ext cx="5573151" cy="745588"/>
            </a:xfrm>
            <a:custGeom>
              <a:avLst/>
              <a:gdLst>
                <a:gd name="connsiteX0" fmla="*/ 5200357 w 5573151"/>
                <a:gd name="connsiteY0" fmla="*/ 0 h 745588"/>
                <a:gd name="connsiteX1" fmla="*/ 3657600 w 5573151"/>
                <a:gd name="connsiteY1" fmla="*/ 0 h 745588"/>
                <a:gd name="connsiteX2" fmla="*/ 1915551 w 5573151"/>
                <a:gd name="connsiteY2" fmla="*/ 0 h 745588"/>
                <a:gd name="connsiteX3" fmla="*/ 372794 w 5573151"/>
                <a:gd name="connsiteY3" fmla="*/ 0 h 745588"/>
                <a:gd name="connsiteX4" fmla="*/ 0 w 5573151"/>
                <a:gd name="connsiteY4" fmla="*/ 372794 h 745588"/>
                <a:gd name="connsiteX5" fmla="*/ 372794 w 5573151"/>
                <a:gd name="connsiteY5" fmla="*/ 745588 h 745588"/>
                <a:gd name="connsiteX6" fmla="*/ 1915551 w 5573151"/>
                <a:gd name="connsiteY6" fmla="*/ 745588 h 745588"/>
                <a:gd name="connsiteX7" fmla="*/ 3657600 w 5573151"/>
                <a:gd name="connsiteY7" fmla="*/ 745588 h 745588"/>
                <a:gd name="connsiteX8" fmla="*/ 5200357 w 5573151"/>
                <a:gd name="connsiteY8" fmla="*/ 745588 h 745588"/>
                <a:gd name="connsiteX9" fmla="*/ 5573151 w 5573151"/>
                <a:gd name="connsiteY9" fmla="*/ 372794 h 74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73151" h="745588">
                  <a:moveTo>
                    <a:pt x="5200357" y="0"/>
                  </a:moveTo>
                  <a:lnTo>
                    <a:pt x="3657600" y="0"/>
                  </a:lnTo>
                  <a:lnTo>
                    <a:pt x="1915551" y="0"/>
                  </a:lnTo>
                  <a:lnTo>
                    <a:pt x="372794" y="0"/>
                  </a:lnTo>
                  <a:lnTo>
                    <a:pt x="0" y="372794"/>
                  </a:lnTo>
                  <a:lnTo>
                    <a:pt x="372794" y="745588"/>
                  </a:lnTo>
                  <a:lnTo>
                    <a:pt x="1915551" y="745588"/>
                  </a:lnTo>
                  <a:lnTo>
                    <a:pt x="3657600" y="745588"/>
                  </a:lnTo>
                  <a:lnTo>
                    <a:pt x="5200357" y="745588"/>
                  </a:lnTo>
                  <a:lnTo>
                    <a:pt x="5573151" y="37279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9256542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flipH="1">
              <a:off x="2811194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5230BD7-1E99-453B-A5B7-542002BE0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519" y="822121"/>
            <a:ext cx="9038962" cy="5679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048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75459" y="150349"/>
            <a:ext cx="2641082" cy="269101"/>
            <a:chOff x="2811194" y="450166"/>
            <a:chExt cx="7317545" cy="745588"/>
          </a:xfrm>
        </p:grpSpPr>
        <p:sp>
          <p:nvSpPr>
            <p:cNvPr id="5" name="任意多边形 4"/>
            <p:cNvSpPr/>
            <p:nvPr/>
          </p:nvSpPr>
          <p:spPr>
            <a:xfrm flipH="1">
              <a:off x="3683391" y="450166"/>
              <a:ext cx="5573151" cy="745588"/>
            </a:xfrm>
            <a:custGeom>
              <a:avLst/>
              <a:gdLst>
                <a:gd name="connsiteX0" fmla="*/ 5200357 w 5573151"/>
                <a:gd name="connsiteY0" fmla="*/ 0 h 745588"/>
                <a:gd name="connsiteX1" fmla="*/ 3657600 w 5573151"/>
                <a:gd name="connsiteY1" fmla="*/ 0 h 745588"/>
                <a:gd name="connsiteX2" fmla="*/ 1915551 w 5573151"/>
                <a:gd name="connsiteY2" fmla="*/ 0 h 745588"/>
                <a:gd name="connsiteX3" fmla="*/ 372794 w 5573151"/>
                <a:gd name="connsiteY3" fmla="*/ 0 h 745588"/>
                <a:gd name="connsiteX4" fmla="*/ 0 w 5573151"/>
                <a:gd name="connsiteY4" fmla="*/ 372794 h 745588"/>
                <a:gd name="connsiteX5" fmla="*/ 372794 w 5573151"/>
                <a:gd name="connsiteY5" fmla="*/ 745588 h 745588"/>
                <a:gd name="connsiteX6" fmla="*/ 1915551 w 5573151"/>
                <a:gd name="connsiteY6" fmla="*/ 745588 h 745588"/>
                <a:gd name="connsiteX7" fmla="*/ 3657600 w 5573151"/>
                <a:gd name="connsiteY7" fmla="*/ 745588 h 745588"/>
                <a:gd name="connsiteX8" fmla="*/ 5200357 w 5573151"/>
                <a:gd name="connsiteY8" fmla="*/ 745588 h 745588"/>
                <a:gd name="connsiteX9" fmla="*/ 5573151 w 5573151"/>
                <a:gd name="connsiteY9" fmla="*/ 372794 h 74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73151" h="745588">
                  <a:moveTo>
                    <a:pt x="5200357" y="0"/>
                  </a:moveTo>
                  <a:lnTo>
                    <a:pt x="3657600" y="0"/>
                  </a:lnTo>
                  <a:lnTo>
                    <a:pt x="1915551" y="0"/>
                  </a:lnTo>
                  <a:lnTo>
                    <a:pt x="372794" y="0"/>
                  </a:lnTo>
                  <a:lnTo>
                    <a:pt x="0" y="372794"/>
                  </a:lnTo>
                  <a:lnTo>
                    <a:pt x="372794" y="745588"/>
                  </a:lnTo>
                  <a:lnTo>
                    <a:pt x="1915551" y="745588"/>
                  </a:lnTo>
                  <a:lnTo>
                    <a:pt x="3657600" y="745588"/>
                  </a:lnTo>
                  <a:lnTo>
                    <a:pt x="5200357" y="745588"/>
                  </a:lnTo>
                  <a:lnTo>
                    <a:pt x="5573151" y="37279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9256542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flipH="1">
              <a:off x="2811194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1DA45508-BE3D-468E-9419-4E8825070B60}"/>
              </a:ext>
            </a:extLst>
          </p:cNvPr>
          <p:cNvGrpSpPr/>
          <p:nvPr/>
        </p:nvGrpSpPr>
        <p:grpSpPr>
          <a:xfrm>
            <a:off x="2397489" y="917563"/>
            <a:ext cx="7397022" cy="5323846"/>
            <a:chOff x="527544" y="984675"/>
            <a:chExt cx="6779267" cy="4879230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88BCE19F-29AD-47F7-8DA5-2A7225CC0E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7544" y="984675"/>
              <a:ext cx="6762489" cy="4879230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A4BFEB2-DC88-4589-9D08-C5A00CDF2FB7}"/>
                </a:ext>
              </a:extLst>
            </p:cNvPr>
            <p:cNvSpPr/>
            <p:nvPr/>
          </p:nvSpPr>
          <p:spPr>
            <a:xfrm>
              <a:off x="6216242" y="1023457"/>
              <a:ext cx="1090569" cy="18623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24433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775459" y="150349"/>
            <a:ext cx="2641082" cy="269101"/>
            <a:chOff x="2811194" y="450166"/>
            <a:chExt cx="7317545" cy="745588"/>
          </a:xfrm>
        </p:grpSpPr>
        <p:sp>
          <p:nvSpPr>
            <p:cNvPr id="5" name="任意多边形 4"/>
            <p:cNvSpPr/>
            <p:nvPr/>
          </p:nvSpPr>
          <p:spPr>
            <a:xfrm flipH="1">
              <a:off x="3683391" y="450166"/>
              <a:ext cx="5573151" cy="745588"/>
            </a:xfrm>
            <a:custGeom>
              <a:avLst/>
              <a:gdLst>
                <a:gd name="connsiteX0" fmla="*/ 5200357 w 5573151"/>
                <a:gd name="connsiteY0" fmla="*/ 0 h 745588"/>
                <a:gd name="connsiteX1" fmla="*/ 3657600 w 5573151"/>
                <a:gd name="connsiteY1" fmla="*/ 0 h 745588"/>
                <a:gd name="connsiteX2" fmla="*/ 1915551 w 5573151"/>
                <a:gd name="connsiteY2" fmla="*/ 0 h 745588"/>
                <a:gd name="connsiteX3" fmla="*/ 372794 w 5573151"/>
                <a:gd name="connsiteY3" fmla="*/ 0 h 745588"/>
                <a:gd name="connsiteX4" fmla="*/ 0 w 5573151"/>
                <a:gd name="connsiteY4" fmla="*/ 372794 h 745588"/>
                <a:gd name="connsiteX5" fmla="*/ 372794 w 5573151"/>
                <a:gd name="connsiteY5" fmla="*/ 745588 h 745588"/>
                <a:gd name="connsiteX6" fmla="*/ 1915551 w 5573151"/>
                <a:gd name="connsiteY6" fmla="*/ 745588 h 745588"/>
                <a:gd name="connsiteX7" fmla="*/ 3657600 w 5573151"/>
                <a:gd name="connsiteY7" fmla="*/ 745588 h 745588"/>
                <a:gd name="connsiteX8" fmla="*/ 5200357 w 5573151"/>
                <a:gd name="connsiteY8" fmla="*/ 745588 h 745588"/>
                <a:gd name="connsiteX9" fmla="*/ 5573151 w 5573151"/>
                <a:gd name="connsiteY9" fmla="*/ 372794 h 745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73151" h="745588">
                  <a:moveTo>
                    <a:pt x="5200357" y="0"/>
                  </a:moveTo>
                  <a:lnTo>
                    <a:pt x="3657600" y="0"/>
                  </a:lnTo>
                  <a:lnTo>
                    <a:pt x="1915551" y="0"/>
                  </a:lnTo>
                  <a:lnTo>
                    <a:pt x="372794" y="0"/>
                  </a:lnTo>
                  <a:lnTo>
                    <a:pt x="0" y="372794"/>
                  </a:lnTo>
                  <a:lnTo>
                    <a:pt x="372794" y="745588"/>
                  </a:lnTo>
                  <a:lnTo>
                    <a:pt x="1915551" y="745588"/>
                  </a:lnTo>
                  <a:lnTo>
                    <a:pt x="3657600" y="745588"/>
                  </a:lnTo>
                  <a:lnTo>
                    <a:pt x="5200357" y="745588"/>
                  </a:lnTo>
                  <a:lnTo>
                    <a:pt x="5573151" y="372794"/>
                  </a:ln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Method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燕尾形 5"/>
            <p:cNvSpPr/>
            <p:nvPr/>
          </p:nvSpPr>
          <p:spPr>
            <a:xfrm>
              <a:off x="9256542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燕尾形 6"/>
            <p:cNvSpPr/>
            <p:nvPr/>
          </p:nvSpPr>
          <p:spPr>
            <a:xfrm flipH="1">
              <a:off x="2811194" y="450166"/>
              <a:ext cx="872197" cy="745588"/>
            </a:xfrm>
            <a:prstGeom prst="chevron">
              <a:avLst/>
            </a:prstGeom>
            <a:solidFill>
              <a:srgbClr val="7A82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80864E4-F29A-4DB6-B31A-138FFFE08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688" y="1001261"/>
            <a:ext cx="11068624" cy="4392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63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</TotalTime>
  <Words>39</Words>
  <Application>Microsoft Office PowerPoint</Application>
  <PresentationFormat>宽屏</PresentationFormat>
  <Paragraphs>24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6" baseType="lpstr"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刘炳麟</dc:creator>
  <cp:lastModifiedBy>S Venture</cp:lastModifiedBy>
  <cp:revision>82</cp:revision>
  <dcterms:created xsi:type="dcterms:W3CDTF">2017-04-12T05:13:19Z</dcterms:created>
  <dcterms:modified xsi:type="dcterms:W3CDTF">2020-12-02T07:58:22Z</dcterms:modified>
</cp:coreProperties>
</file>